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2"/>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1507" r:id="rId586"/>
    <p:sldId id="765" r:id="rId587"/>
    <p:sldId id="1472" r:id="rId588"/>
    <p:sldId id="874" r:id="rId589"/>
    <p:sldId id="946" r:id="rId590"/>
    <p:sldId id="943" r:id="rId591"/>
    <p:sldId id="755" r:id="rId592"/>
    <p:sldId id="754" r:id="rId593"/>
    <p:sldId id="670" r:id="rId594"/>
    <p:sldId id="1347" r:id="rId595"/>
    <p:sldId id="777" r:id="rId596"/>
    <p:sldId id="762" r:id="rId597"/>
    <p:sldId id="763" r:id="rId598"/>
    <p:sldId id="769" r:id="rId599"/>
    <p:sldId id="1398" r:id="rId600"/>
    <p:sldId id="770" r:id="rId601"/>
    <p:sldId id="873" r:id="rId602"/>
    <p:sldId id="875" r:id="rId603"/>
    <p:sldId id="1469" r:id="rId604"/>
    <p:sldId id="1412" r:id="rId605"/>
    <p:sldId id="583" r:id="rId606"/>
    <p:sldId id="584" r:id="rId607"/>
    <p:sldId id="585" r:id="rId608"/>
    <p:sldId id="1069" r:id="rId609"/>
    <p:sldId id="1442" r:id="rId610"/>
    <p:sldId id="952" r:id="rId611"/>
    <p:sldId id="1348" r:id="rId612"/>
    <p:sldId id="1349" r:id="rId613"/>
    <p:sldId id="1396" r:id="rId614"/>
    <p:sldId id="1397" r:id="rId615"/>
    <p:sldId id="1350" r:id="rId616"/>
    <p:sldId id="761" r:id="rId617"/>
    <p:sldId id="1404" r:id="rId618"/>
    <p:sldId id="861" r:id="rId619"/>
    <p:sldId id="862" r:id="rId620"/>
    <p:sldId id="756" r:id="rId621"/>
    <p:sldId id="1506" r:id="rId622"/>
    <p:sldId id="771" r:id="rId623"/>
    <p:sldId id="876" r:id="rId624"/>
    <p:sldId id="1471" r:id="rId625"/>
    <p:sldId id="1393" r:id="rId626"/>
    <p:sldId id="1389" r:id="rId627"/>
    <p:sldId id="1457" r:id="rId628"/>
    <p:sldId id="1458" r:id="rId629"/>
    <p:sldId id="1459" r:id="rId630"/>
    <p:sldId id="1505" r:id="rId631"/>
    <p:sldId id="1428" r:id="rId632"/>
    <p:sldId id="778" r:id="rId633"/>
    <p:sldId id="779" r:id="rId634"/>
    <p:sldId id="834" r:id="rId635"/>
    <p:sldId id="780" r:id="rId636"/>
    <p:sldId id="833" r:id="rId637"/>
    <p:sldId id="783" r:id="rId638"/>
    <p:sldId id="880" r:id="rId639"/>
    <p:sldId id="881" r:id="rId640"/>
    <p:sldId id="879" r:id="rId641"/>
    <p:sldId id="866" r:id="rId642"/>
    <p:sldId id="1341" r:id="rId643"/>
    <p:sldId id="1390" r:id="rId644"/>
    <p:sldId id="1391" r:id="rId645"/>
    <p:sldId id="878" r:id="rId646"/>
    <p:sldId id="867" r:id="rId647"/>
    <p:sldId id="868" r:id="rId648"/>
    <p:sldId id="870" r:id="rId649"/>
    <p:sldId id="1241" r:id="rId650"/>
    <p:sldId id="1411" r:id="rId651"/>
    <p:sldId id="869" r:id="rId652"/>
    <p:sldId id="1342" r:id="rId653"/>
    <p:sldId id="1367" r:id="rId654"/>
    <p:sldId id="1377" r:id="rId655"/>
    <p:sldId id="1379" r:id="rId656"/>
    <p:sldId id="1368" r:id="rId657"/>
    <p:sldId id="1369" r:id="rId658"/>
    <p:sldId id="1380" r:id="rId659"/>
    <p:sldId id="1381" r:id="rId660"/>
    <p:sldId id="1370" r:id="rId661"/>
    <p:sldId id="1371" r:id="rId662"/>
    <p:sldId id="1372" r:id="rId663"/>
    <p:sldId id="1373" r:id="rId664"/>
    <p:sldId id="1374" r:id="rId665"/>
    <p:sldId id="1375" r:id="rId666"/>
    <p:sldId id="1033" r:id="rId667"/>
    <p:sldId id="1021" r:id="rId668"/>
    <p:sldId id="1022" r:id="rId669"/>
    <p:sldId id="1023" r:id="rId670"/>
    <p:sldId id="1024" r:id="rId671"/>
    <p:sldId id="1025" r:id="rId672"/>
    <p:sldId id="1027" r:id="rId673"/>
    <p:sldId id="1028" r:id="rId674"/>
    <p:sldId id="1029" r:id="rId675"/>
    <p:sldId id="1030" r:id="rId676"/>
    <p:sldId id="1032" r:id="rId677"/>
    <p:sldId id="1031" r:id="rId678"/>
    <p:sldId id="885" r:id="rId679"/>
    <p:sldId id="1074" r:id="rId680"/>
    <p:sldId id="976" r:id="rId681"/>
    <p:sldId id="933" r:id="rId682"/>
    <p:sldId id="954" r:id="rId683"/>
    <p:sldId id="788" r:id="rId684"/>
    <p:sldId id="1502" r:id="rId685"/>
    <p:sldId id="1456" r:id="rId686"/>
    <p:sldId id="1489" r:id="rId687"/>
    <p:sldId id="1503" r:id="rId688"/>
    <p:sldId id="1493" r:id="rId689"/>
    <p:sldId id="1495" r:id="rId690"/>
    <p:sldId id="1504" r:id="rId6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tableStyles" Target="tableStyle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viewProps" Target="view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263352" y="5851726"/>
            <a:ext cx="7920880"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 </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MEDIUMINT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b="0" i="0" dirty="0">
                <a:solidFill>
                  <a:srgbClr val="999999"/>
                </a:solidFill>
                <a:effectLst/>
                <a:latin typeface="Liberation Mono"/>
              </a:rPr>
              <a:t>,</a:t>
            </a:r>
            <a:r>
              <a:rPr lang="en-US" b="0" i="0" dirty="0">
                <a:solidFill>
                  <a:srgbClr val="000000"/>
                </a:solidFill>
                <a:effectLst/>
                <a:latin typeface="Liberation Mono"/>
              </a:rPr>
              <a:t> </a:t>
            </a:r>
          </a:p>
          <a:p>
            <a:r>
              <a:rPr lang="en-US" dirty="0">
                <a:latin typeface="Liberation Mono"/>
                <a:cs typeface="Arial" panose="020B0604020202020204" pitchFamily="34" charset="0"/>
              </a:rPr>
              <a:t>        name</a:t>
            </a:r>
            <a:r>
              <a:rPr lang="en-US" b="0" i="0" dirty="0">
                <a:solidFill>
                  <a:srgbClr val="000000"/>
                </a:solidFill>
                <a:effectLst/>
                <a:latin typeface="Liberation Mono"/>
              </a:rPr>
              <a:t> </a:t>
            </a:r>
            <a:r>
              <a:rPr lang="en-US" b="0" i="0">
                <a:solidFill>
                  <a:srgbClr val="834689"/>
                </a:solidFill>
                <a:effectLst/>
                <a:latin typeface="Liberation Mono"/>
              </a:rPr>
              <a:t>CHAR</a:t>
            </a:r>
            <a:r>
              <a:rPr lang="en-US" b="0" i="0">
                <a:solidFill>
                  <a:srgbClr val="999999"/>
                </a:solidFill>
                <a:effectLst/>
                <a:latin typeface="Liberation Mono"/>
              </a:rPr>
              <a:t>(</a:t>
            </a:r>
            <a:r>
              <a:rPr lang="en-US" dirty="0">
                <a:latin typeface="Liberation Mono"/>
                <a:cs typeface="Arial" panose="020B0604020202020204" pitchFamily="34" charset="0"/>
              </a:rPr>
              <a:t>30</a:t>
            </a:r>
            <a:r>
              <a:rPr lang="en-US" b="0" i="0">
                <a:solidFill>
                  <a:srgbClr val="999999"/>
                </a:solidFill>
                <a:effectLst/>
                <a:latin typeface="Liberation Mono"/>
              </a:rPr>
              <a:t>)</a:t>
            </a:r>
            <a:r>
              <a:rPr lang="en-US" b="0" i="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PRIMARY</a:t>
            </a:r>
            <a:r>
              <a:rPr lang="en-US" b="0" i="0" dirty="0">
                <a:solidFill>
                  <a:srgbClr val="000000"/>
                </a:solidFill>
                <a:effectLst/>
                <a:latin typeface="Liberation Mono"/>
              </a:rPr>
              <a:t> </a:t>
            </a:r>
            <a:r>
              <a:rPr lang="en-US" b="0" i="0" dirty="0">
                <a:solidFill>
                  <a:srgbClr val="0077AA"/>
                </a:solidFill>
                <a:effectLst/>
                <a:latin typeface="Liberation Mono"/>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999999"/>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a:t>
            </a:r>
            <a:r>
              <a:rPr lang="en-US" sz="2000" dirty="0" err="1">
                <a:latin typeface="Palatino Linotype" panose="02040502050505030304" pitchFamily="18" charset="0"/>
              </a:rPr>
              <a:t>firstName</a:t>
            </a:r>
            <a:r>
              <a:rPr lang="en-US" sz="2000" dirty="0">
                <a:latin typeface="Palatino Linotype" panose="02040502050505030304" pitchFamily="18" charset="0"/>
              </a:rPr>
              <a:t>,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48477</TotalTime>
  <Words>70949</Words>
  <Application>Microsoft Office PowerPoint</Application>
  <PresentationFormat>Widescreen</PresentationFormat>
  <Paragraphs>8838</Paragraphs>
  <Slides>690</Slides>
  <Notes>40</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690</vt:i4>
      </vt:variant>
    </vt:vector>
  </HeadingPairs>
  <TitlesOfParts>
    <vt:vector size="73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10899</cp:revision>
  <dcterms:created xsi:type="dcterms:W3CDTF">2015-10-09T06:09:34Z</dcterms:created>
  <dcterms:modified xsi:type="dcterms:W3CDTF">2023-06-26T10:18:04Z</dcterms:modified>
</cp:coreProperties>
</file>